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2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7605-C05B-48A8-8F14-F14364B55632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B137-11B6-415D-B5A8-1C872D2CB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693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7605-C05B-48A8-8F14-F14364B55632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B137-11B6-415D-B5A8-1C872D2CB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68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7605-C05B-48A8-8F14-F14364B55632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B137-11B6-415D-B5A8-1C872D2CB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45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7605-C05B-48A8-8F14-F14364B55632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B137-11B6-415D-B5A8-1C872D2CB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07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7605-C05B-48A8-8F14-F14364B55632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B137-11B6-415D-B5A8-1C872D2CB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46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7605-C05B-48A8-8F14-F14364B55632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B137-11B6-415D-B5A8-1C872D2CB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48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7605-C05B-48A8-8F14-F14364B55632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B137-11B6-415D-B5A8-1C872D2CB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654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7605-C05B-48A8-8F14-F14364B55632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B137-11B6-415D-B5A8-1C872D2CB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43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7605-C05B-48A8-8F14-F14364B55632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B137-11B6-415D-B5A8-1C872D2CB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026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7605-C05B-48A8-8F14-F14364B55632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B137-11B6-415D-B5A8-1C872D2CB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33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7605-C05B-48A8-8F14-F14364B55632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B137-11B6-415D-B5A8-1C872D2CB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05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87605-C05B-48A8-8F14-F14364B55632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EB137-11B6-415D-B5A8-1C872D2CB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895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936104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развития 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 малого и среднего предпринимательства 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Приазовском сельском поселении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Приморско – Ахтарского района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491292"/>
            <a:ext cx="7416824" cy="4824536"/>
          </a:xfrm>
        </p:spPr>
        <p:txBody>
          <a:bodyPr>
            <a:normAutofit/>
          </a:bodyPr>
          <a:lstStyle/>
          <a:p>
            <a:pPr algn="r"/>
            <a:r>
              <a:rPr lang="ru-RU" sz="1000" dirty="0" smtClean="0"/>
              <a:t>                от общего числа субъектов МС</a:t>
            </a:r>
            <a:r>
              <a:rPr lang="ru-RU" sz="1100" dirty="0" smtClean="0"/>
              <a:t>П</a:t>
            </a:r>
          </a:p>
          <a:p>
            <a:pPr algn="r"/>
            <a:endParaRPr lang="ru-RU" sz="1100" dirty="0"/>
          </a:p>
          <a:p>
            <a:pPr algn="r"/>
            <a:endParaRPr lang="ru-RU" sz="1100" dirty="0" smtClean="0"/>
          </a:p>
          <a:p>
            <a:pPr algn="r"/>
            <a:endParaRPr lang="ru-RU" sz="1100" dirty="0"/>
          </a:p>
          <a:p>
            <a:pPr algn="r"/>
            <a:endParaRPr lang="ru-RU" sz="1100" dirty="0" smtClean="0"/>
          </a:p>
          <a:p>
            <a:pPr algn="r"/>
            <a:endParaRPr lang="ru-RU" sz="1100" dirty="0"/>
          </a:p>
          <a:p>
            <a:pPr algn="r"/>
            <a:endParaRPr lang="ru-RU" sz="1100" dirty="0" smtClean="0"/>
          </a:p>
          <a:p>
            <a:pPr algn="r"/>
            <a:endParaRPr lang="ru-RU" sz="1100" dirty="0"/>
          </a:p>
          <a:p>
            <a:pPr algn="r"/>
            <a:endParaRPr lang="ru-RU" sz="1100" dirty="0" smtClean="0"/>
          </a:p>
          <a:p>
            <a:pPr algn="r"/>
            <a:r>
              <a:rPr lang="ru-RU" sz="1100" dirty="0" smtClean="0"/>
              <a:t>           </a:t>
            </a:r>
            <a:endParaRPr lang="ru-RU" sz="1100" dirty="0"/>
          </a:p>
          <a:p>
            <a:pPr algn="r"/>
            <a:endParaRPr lang="ru-RU" sz="1100" dirty="0" smtClean="0"/>
          </a:p>
          <a:p>
            <a:pPr algn="r"/>
            <a:endParaRPr lang="ru-RU" sz="1100" dirty="0"/>
          </a:p>
          <a:p>
            <a:pPr algn="l"/>
            <a:r>
              <a:rPr lang="ru-RU" sz="1100" dirty="0"/>
              <a:t> </a:t>
            </a:r>
            <a:r>
              <a:rPr lang="ru-RU" sz="1100" dirty="0" smtClean="0"/>
              <a:t>                 </a:t>
            </a:r>
          </a:p>
          <a:p>
            <a:pPr algn="l"/>
            <a:endParaRPr lang="ru-RU" sz="1100" dirty="0" smtClean="0"/>
          </a:p>
          <a:p>
            <a:pPr algn="l"/>
            <a:r>
              <a:rPr lang="ru-RU" sz="1100" dirty="0"/>
              <a:t> </a:t>
            </a:r>
            <a:r>
              <a:rPr lang="ru-RU" sz="1100" dirty="0" smtClean="0"/>
              <a:t>                </a:t>
            </a:r>
            <a:r>
              <a:rPr lang="ru-RU" sz="1100" dirty="0" smtClean="0"/>
              <a:t> </a:t>
            </a:r>
            <a:r>
              <a:rPr lang="ru-RU" sz="1100" dirty="0" smtClean="0"/>
              <a:t>Сложность </a:t>
            </a:r>
            <a:r>
              <a:rPr lang="ru-RU" sz="1100" dirty="0"/>
              <a:t>получения </a:t>
            </a:r>
            <a:r>
              <a:rPr lang="ru-RU" sz="1100" dirty="0" smtClean="0"/>
              <a:t>кредитов</a:t>
            </a:r>
          </a:p>
          <a:p>
            <a:pPr algn="l"/>
            <a:r>
              <a:rPr lang="ru-RU" sz="1100" dirty="0" smtClean="0"/>
              <a:t>           </a:t>
            </a:r>
            <a:r>
              <a:rPr lang="ru-RU" sz="1100" dirty="0" smtClean="0"/>
              <a:t>       </a:t>
            </a:r>
            <a:r>
              <a:rPr lang="ru-RU" sz="1100" dirty="0" smtClean="0"/>
              <a:t>Недостаток </a:t>
            </a:r>
            <a:r>
              <a:rPr lang="ru-RU" sz="1100" dirty="0"/>
              <a:t>квалифицированных кадров </a:t>
            </a:r>
          </a:p>
          <a:p>
            <a:pPr algn="l"/>
            <a:r>
              <a:rPr lang="ru-RU" sz="1100" dirty="0" smtClean="0"/>
              <a:t>            </a:t>
            </a:r>
            <a:r>
              <a:rPr lang="ru-RU" sz="1100" dirty="0" smtClean="0"/>
              <a:t>      Недобросовестная </a:t>
            </a:r>
            <a:r>
              <a:rPr lang="ru-RU" sz="1100" dirty="0" smtClean="0"/>
              <a:t>конкуренция</a:t>
            </a:r>
          </a:p>
          <a:p>
            <a:pPr algn="l"/>
            <a:r>
              <a:rPr lang="ru-RU" sz="1100" dirty="0" smtClean="0"/>
              <a:t>           </a:t>
            </a:r>
            <a:r>
              <a:rPr lang="ru-RU" sz="1100" dirty="0" smtClean="0"/>
              <a:t>       </a:t>
            </a:r>
            <a:r>
              <a:rPr lang="ru-RU" sz="1100" dirty="0" smtClean="0"/>
              <a:t>Трудности нахождения рынка сбыта</a:t>
            </a:r>
          </a:p>
          <a:p>
            <a:pPr algn="l"/>
            <a:r>
              <a:rPr lang="ru-RU" sz="1100" dirty="0" smtClean="0"/>
              <a:t>           </a:t>
            </a:r>
            <a:r>
              <a:rPr lang="ru-RU" sz="1100" dirty="0" smtClean="0"/>
              <a:t>       </a:t>
            </a:r>
            <a:r>
              <a:rPr lang="ru-RU" sz="1100" dirty="0" smtClean="0"/>
              <a:t>Отсутствие комплексной и системной поддержки </a:t>
            </a:r>
          </a:p>
          <a:p>
            <a:pPr algn="l"/>
            <a:r>
              <a:rPr lang="ru-RU" sz="1100" dirty="0" smtClean="0"/>
              <a:t>            </a:t>
            </a:r>
            <a:r>
              <a:rPr lang="ru-RU" sz="1100" dirty="0" smtClean="0"/>
              <a:t>       </a:t>
            </a:r>
            <a:r>
              <a:rPr lang="ru-RU" sz="1100" dirty="0" smtClean="0"/>
              <a:t>начинающих предпринимателей</a:t>
            </a:r>
          </a:p>
          <a:p>
            <a:pPr algn="l"/>
            <a:r>
              <a:rPr lang="ru-RU" sz="1100" dirty="0" smtClean="0"/>
              <a:t>            </a:t>
            </a:r>
            <a:r>
              <a:rPr lang="ru-RU" sz="1100" dirty="0" smtClean="0"/>
              <a:t>       Низкий </a:t>
            </a:r>
            <a:r>
              <a:rPr lang="ru-RU" sz="1100" dirty="0" smtClean="0"/>
              <a:t>уровень технологического </a:t>
            </a:r>
            <a:r>
              <a:rPr lang="ru-RU" sz="1100" dirty="0" smtClean="0"/>
              <a:t>развития</a:t>
            </a:r>
          </a:p>
          <a:p>
            <a:pPr algn="l"/>
            <a:r>
              <a:rPr lang="ru-RU" sz="1100" dirty="0" smtClean="0"/>
              <a:t>                   Не </a:t>
            </a:r>
            <a:r>
              <a:rPr lang="ru-RU" sz="1100" dirty="0" smtClean="0"/>
              <a:t>сформирован имидж предприятия</a:t>
            </a:r>
          </a:p>
          <a:p>
            <a:pPr algn="l"/>
            <a:endParaRPr lang="ru-RU" sz="1100" dirty="0"/>
          </a:p>
          <a:p>
            <a:pPr algn="r"/>
            <a:endParaRPr lang="ru-RU" sz="1100" dirty="0" smtClean="0"/>
          </a:p>
          <a:p>
            <a:pPr algn="r"/>
            <a:endParaRPr lang="ru-RU" sz="1100" dirty="0"/>
          </a:p>
          <a:p>
            <a:pPr algn="r"/>
            <a:endParaRPr lang="ru-RU" sz="1100" dirty="0" smtClean="0"/>
          </a:p>
          <a:p>
            <a:pPr algn="r"/>
            <a:endParaRPr lang="ru-RU" sz="1100" dirty="0"/>
          </a:p>
          <a:p>
            <a:pPr algn="r"/>
            <a:endParaRPr lang="ru-RU" sz="1100" dirty="0" smtClean="0"/>
          </a:p>
          <a:p>
            <a:pPr algn="r"/>
            <a:endParaRPr lang="ru-RU" sz="1100" dirty="0"/>
          </a:p>
          <a:p>
            <a:pPr algn="r"/>
            <a:endParaRPr lang="ru-RU" sz="1100" dirty="0" smtClean="0"/>
          </a:p>
          <a:p>
            <a:pPr algn="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84479" y="1340768"/>
            <a:ext cx="4358818" cy="28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39%</a:t>
            </a:r>
            <a:endParaRPr lang="ru-RU" sz="11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84479" y="1740665"/>
            <a:ext cx="3062797" cy="29150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21%</a:t>
            </a:r>
            <a:endParaRPr lang="ru-RU" sz="11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84479" y="2132856"/>
            <a:ext cx="2456590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15%</a:t>
            </a:r>
            <a:endParaRPr lang="ru-RU" sz="11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84479" y="2531733"/>
            <a:ext cx="2096551" cy="288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12 %</a:t>
            </a:r>
            <a:endParaRPr lang="ru-RU" sz="11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84479" y="2924944"/>
            <a:ext cx="1818904" cy="30294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10%</a:t>
            </a:r>
            <a:endParaRPr lang="ru-RU" sz="11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83707" y="3354145"/>
            <a:ext cx="454726" cy="2937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1,8%</a:t>
            </a:r>
            <a:endParaRPr lang="ru-RU" sz="11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83707" y="3759544"/>
            <a:ext cx="379982" cy="2880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1,2%</a:t>
            </a:r>
            <a:endParaRPr lang="ru-RU" sz="11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12698" y="4384512"/>
            <a:ext cx="222007" cy="10428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425521" y="4569744"/>
            <a:ext cx="222007" cy="10428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412698" y="4777284"/>
            <a:ext cx="222007" cy="10428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412697" y="4965755"/>
            <a:ext cx="222007" cy="10428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414889" y="5176216"/>
            <a:ext cx="222007" cy="10428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414889" y="5589239"/>
            <a:ext cx="222007" cy="10428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425522" y="5761197"/>
            <a:ext cx="222007" cy="10428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4815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60</Words>
  <Application>Microsoft Office PowerPoint</Application>
  <PresentationFormat>Экран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Проблемы развития  субъектов малого и среднего предпринимательства  в Приазовском сельском поселении  Приморско – Ахтарского района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развития  субъектов малого и среднего предпринимательства  в Приазовском сельском поселении</dc:title>
  <dc:creator>1</dc:creator>
  <cp:lastModifiedBy>1</cp:lastModifiedBy>
  <cp:revision>6</cp:revision>
  <cp:lastPrinted>2018-07-25T05:03:54Z</cp:lastPrinted>
  <dcterms:created xsi:type="dcterms:W3CDTF">2018-07-24T13:24:20Z</dcterms:created>
  <dcterms:modified xsi:type="dcterms:W3CDTF">2018-07-25T05:10:04Z</dcterms:modified>
</cp:coreProperties>
</file>